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363" r:id="rId2"/>
    <p:sldId id="356" r:id="rId3"/>
    <p:sldId id="357" r:id="rId4"/>
    <p:sldId id="358" r:id="rId5"/>
    <p:sldId id="359" r:id="rId6"/>
    <p:sldId id="360" r:id="rId7"/>
    <p:sldId id="361" r:id="rId8"/>
    <p:sldId id="256" r:id="rId9"/>
    <p:sldId id="257" r:id="rId10"/>
    <p:sldId id="307" r:id="rId11"/>
    <p:sldId id="267" r:id="rId12"/>
    <p:sldId id="308" r:id="rId13"/>
    <p:sldId id="355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  <p:sldId id="344" r:id="rId49"/>
    <p:sldId id="345" r:id="rId50"/>
    <p:sldId id="346" r:id="rId51"/>
    <p:sldId id="347" r:id="rId52"/>
    <p:sldId id="348" r:id="rId53"/>
    <p:sldId id="349" r:id="rId54"/>
    <p:sldId id="350" r:id="rId55"/>
    <p:sldId id="351" r:id="rId56"/>
    <p:sldId id="352" r:id="rId57"/>
    <p:sldId id="364" r:id="rId58"/>
    <p:sldId id="365" r:id="rId5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90864" autoAdjust="0"/>
  </p:normalViewPr>
  <p:slideViewPr>
    <p:cSldViewPr>
      <p:cViewPr varScale="1">
        <p:scale>
          <a:sx n="72" d="100"/>
          <a:sy n="72" d="100"/>
        </p:scale>
        <p:origin x="-84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1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948654-339A-47EB-9754-8E42E6377E1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1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359750-C2D1-4B17-8E8E-0EDA571CCC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08815-21CF-458E-B25B-18A8D1A02E3B}" type="slidenum">
              <a:rPr lang="en-US"/>
              <a:pPr/>
              <a:t>8</a:t>
            </a:fld>
            <a:endParaRPr 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EAAC6-631B-421C-A87B-C65E40298F73}" type="slidenum">
              <a:rPr lang="en-US"/>
              <a:pPr/>
              <a:t>17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F7B459-F2A4-4AD5-83B3-D57B6B0B096A}" type="slidenum">
              <a:rPr lang="en-US"/>
              <a:pPr/>
              <a:t>18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EF9DE9-7F4B-4BC3-AC2B-1580C3B4203D}" type="slidenum">
              <a:rPr lang="en-US"/>
              <a:pPr/>
              <a:t>19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20850F-202D-44CE-9A13-FDA9CD72AD05}" type="slidenum">
              <a:rPr lang="en-US"/>
              <a:pPr/>
              <a:t>20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AEEC27-C586-4D71-A6D5-868AF4F3B4F1}" type="slidenum">
              <a:rPr lang="en-US"/>
              <a:pPr/>
              <a:t>21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483DB4-55F5-4859-AFDC-A4DB7BD2B485}" type="slidenum">
              <a:rPr lang="en-US"/>
              <a:pPr/>
              <a:t>22</a:t>
            </a:fld>
            <a:endParaRPr 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C11A11-5E33-4E75-AF90-79335D490A0D}" type="slidenum">
              <a:rPr lang="en-US"/>
              <a:pPr/>
              <a:t>23</a:t>
            </a:fld>
            <a:endParaRPr 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838D29-626F-4D3C-A037-C06C4C96DDA9}" type="slidenum">
              <a:rPr lang="en-US"/>
              <a:pPr/>
              <a:t>24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90B2E0-648C-412A-9A91-11205D405FE6}" type="slidenum">
              <a:rPr lang="en-US"/>
              <a:pPr/>
              <a:t>25</a:t>
            </a:fld>
            <a:endParaRPr 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6727ED-6D91-4EF0-952A-3A73A72019AE}" type="slidenum">
              <a:rPr lang="en-US"/>
              <a:pPr/>
              <a:t>26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E69725-30B0-4BC4-B296-4A90EDCC0D31}" type="slidenum">
              <a:rPr lang="en-US"/>
              <a:pPr/>
              <a:t>9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35EF7-1546-4723-850A-9D7D3DDA656E}" type="slidenum">
              <a:rPr lang="en-US"/>
              <a:pPr/>
              <a:t>27</a:t>
            </a:fld>
            <a:endParaRPr 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8BAE34-553C-42A8-BE19-AB9F6894DA24}" type="slidenum">
              <a:rPr lang="en-US"/>
              <a:pPr/>
              <a:t>28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3B28F7-9706-4446-A624-A78BDD879E76}" type="slidenum">
              <a:rPr lang="en-US"/>
              <a:pPr/>
              <a:t>29</a:t>
            </a:fld>
            <a:endParaRPr lang="en-US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9CECBC-B593-40E7-9D2E-761B8E914F50}" type="slidenum">
              <a:rPr lang="en-US"/>
              <a:pPr/>
              <a:t>30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49E9B0-B758-4F76-9845-70882D2C1EB2}" type="slidenum">
              <a:rPr lang="en-US"/>
              <a:pPr/>
              <a:t>31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7E8E87-68D7-47B0-9335-9E8D0BEE49E0}" type="slidenum">
              <a:rPr lang="en-US"/>
              <a:pPr/>
              <a:t>32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7DAAA-1899-4157-B597-B26B1BD7C744}" type="slidenum">
              <a:rPr lang="en-US"/>
              <a:pPr/>
              <a:t>33</a:t>
            </a:fld>
            <a:endParaRPr lang="en-U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196555-51DF-4499-97F9-E7A7094091AE}" type="slidenum">
              <a:rPr lang="en-US"/>
              <a:pPr/>
              <a:t>34</a:t>
            </a:fld>
            <a:endParaRPr lang="en-US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488DCD-3303-49AB-9DF6-A08A60242F01}" type="slidenum">
              <a:rPr lang="en-US"/>
              <a:pPr/>
              <a:t>35</a:t>
            </a:fld>
            <a:endParaRPr 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6FB12D-6D1A-45D9-A5A4-DE2C1C61B4CA}" type="slidenum">
              <a:rPr lang="en-US"/>
              <a:pPr/>
              <a:t>36</a:t>
            </a:fld>
            <a:endParaRPr 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3C37A9-B091-4FCD-A65B-50AAC37D24DC}" type="slidenum">
              <a:rPr lang="en-US"/>
              <a:pPr/>
              <a:t>10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5B4A50-2A0E-46E4-AAD7-117BF04AB74E}" type="slidenum">
              <a:rPr lang="en-US"/>
              <a:pPr/>
              <a:t>37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BF7BB7-D90D-40EF-ADD2-D5304B72BEA7}" type="slidenum">
              <a:rPr lang="en-US"/>
              <a:pPr/>
              <a:t>38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79D4A5-0039-4809-96D4-53527D1700E4}" type="slidenum">
              <a:rPr lang="en-US"/>
              <a:pPr/>
              <a:t>39</a:t>
            </a:fld>
            <a:endParaRPr lang="en-U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37EC0A-61E3-41B4-BB29-AC0C676B4FB1}" type="slidenum">
              <a:rPr lang="en-US"/>
              <a:pPr/>
              <a:t>40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2D20B5-3294-4BE4-BAE0-260A356650C8}" type="slidenum">
              <a:rPr lang="en-US"/>
              <a:pPr/>
              <a:t>41</a:t>
            </a:fld>
            <a:endParaRPr lang="en-US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D6B7F4-3081-4A3F-99FE-CDEC07E5F47F}" type="slidenum">
              <a:rPr lang="en-US"/>
              <a:pPr/>
              <a:t>42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173698-5B81-4928-AEA7-8F9409BADD9E}" type="slidenum">
              <a:rPr lang="en-US"/>
              <a:pPr/>
              <a:t>43</a:t>
            </a:fld>
            <a:endParaRPr lang="en-US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3C70E-0ABD-4C54-9E42-515A60233E0C}" type="slidenum">
              <a:rPr lang="en-US"/>
              <a:pPr/>
              <a:t>44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429A1D-9C70-4D90-8DF4-9944EE2C3B10}" type="slidenum">
              <a:rPr lang="en-US"/>
              <a:pPr/>
              <a:t>45</a:t>
            </a:fld>
            <a:endParaRPr 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51EF2C-9C89-49CA-80B5-A4861DDB49DE}" type="slidenum">
              <a:rPr lang="en-US"/>
              <a:pPr/>
              <a:t>46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282982-EF7E-4FD2-B252-86F316C25028}" type="slidenum">
              <a:rPr lang="en-US"/>
              <a:pPr/>
              <a:t>11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B6F451-2CB7-4953-BA2D-C730B22C85C4}" type="slidenum">
              <a:rPr lang="en-US"/>
              <a:pPr/>
              <a:t>47</a:t>
            </a:fld>
            <a:endParaRPr 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3674F2-4509-487A-B842-4050A691B6F4}" type="slidenum">
              <a:rPr lang="en-US"/>
              <a:pPr/>
              <a:t>48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050FA7-B565-4C58-9D19-8515B611B05E}" type="slidenum">
              <a:rPr lang="en-US"/>
              <a:pPr/>
              <a:t>49</a:t>
            </a:fld>
            <a:endParaRPr 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153F3A-089F-478A-A2D5-BF93C4BA598D}" type="slidenum">
              <a:rPr lang="en-US"/>
              <a:pPr/>
              <a:t>50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A17718-B656-4087-91C1-4ED65D6E0EA6}" type="slidenum">
              <a:rPr lang="en-US"/>
              <a:pPr/>
              <a:t>51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12C2DD-E114-4939-9012-FCC71E6C9F57}" type="slidenum">
              <a:rPr lang="en-US"/>
              <a:pPr/>
              <a:t>52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FD7A2B-1A7B-4AF6-9CDE-152FFA709D96}" type="slidenum">
              <a:rPr lang="en-US"/>
              <a:pPr/>
              <a:t>53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9F08FC-2576-42C2-A341-CE9D1F65B28B}" type="slidenum">
              <a:rPr lang="en-US"/>
              <a:pPr/>
              <a:t>54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AC7C4-FAF6-42FB-A9FD-B06136D6FD97}" type="slidenum">
              <a:rPr lang="en-US"/>
              <a:pPr/>
              <a:t>55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333169-23CD-4B10-A56D-07D14435381F}" type="slidenum">
              <a:rPr lang="en-US"/>
              <a:pPr/>
              <a:t>56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AA88DC-227F-461B-A568-47A6AAF72470}" type="slidenum">
              <a:rPr lang="en-US"/>
              <a:pPr/>
              <a:t>12</a:t>
            </a:fld>
            <a:endParaRPr lang="en-US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D5FDB9-2AAA-4D14-9B52-C3972423463A}" type="slidenum">
              <a:rPr lang="en-US"/>
              <a:pPr/>
              <a:t>13</a:t>
            </a:fld>
            <a:endParaRPr 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5C8150-FB7B-41AC-B6E1-15A5D9A2A285}" type="slidenum">
              <a:rPr lang="en-US"/>
              <a:pPr/>
              <a:t>14</a:t>
            </a:fld>
            <a:endParaRPr lang="en-US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20889-9006-48F1-8DC6-2E4BA6E4F35F}" type="slidenum">
              <a:rPr lang="en-US"/>
              <a:pPr/>
              <a:t>15</a:t>
            </a:fld>
            <a:endParaRPr 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375523-69DD-4ADE-AA8E-2D3E151913D2}" type="slidenum">
              <a:rPr lang="en-US"/>
              <a:pPr/>
              <a:t>16</a:t>
            </a:fld>
            <a:endParaRPr 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1ABB4-4EAD-4EFB-B660-ED544AB721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EEE8C-BCDE-4B97-A61A-E2860FA6A8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D1700-94CF-48DA-BE0F-A8162C85BC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3AA64-9428-44B6-8CBB-46AB0D875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608BE-7253-4892-8B66-C80DB8D5A6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65B52-0C07-487C-A6B8-93E50FCE9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38F87-D2D7-432E-BA57-421DA9C59F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B470D-DBB2-46D9-AC5D-6621DD16AD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30522-F619-475A-B83A-0BC1A23A5B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35907-C1A6-4235-BB09-1D970731D9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D96C6-3641-452E-9AB3-12E629D336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4C3070E-4525-4649-9974-683F23A810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CFF\Boot%20Camp%202\jeopardy.wav" TargetMode="Externa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1.xml"/><Relationship Id="rId18" Type="http://schemas.openxmlformats.org/officeDocument/2006/relationships/slide" Target="slide41.xml"/><Relationship Id="rId26" Type="http://schemas.openxmlformats.org/officeDocument/2006/relationships/slide" Target="slide57.xml"/><Relationship Id="rId3" Type="http://schemas.openxmlformats.org/officeDocument/2006/relationships/slide" Target="slide11.xml"/><Relationship Id="rId21" Type="http://schemas.openxmlformats.org/officeDocument/2006/relationships/slide" Target="slide47.xml"/><Relationship Id="rId7" Type="http://schemas.openxmlformats.org/officeDocument/2006/relationships/slide" Target="slide19.xml"/><Relationship Id="rId12" Type="http://schemas.openxmlformats.org/officeDocument/2006/relationships/slide" Target="slide29.xml"/><Relationship Id="rId17" Type="http://schemas.openxmlformats.org/officeDocument/2006/relationships/slide" Target="slide39.xml"/><Relationship Id="rId25" Type="http://schemas.openxmlformats.org/officeDocument/2006/relationships/slide" Target="slide55.xml"/><Relationship Id="rId2" Type="http://schemas.openxmlformats.org/officeDocument/2006/relationships/notesSlide" Target="../notesSlides/notesSlide1.xml"/><Relationship Id="rId16" Type="http://schemas.openxmlformats.org/officeDocument/2006/relationships/slide" Target="slide37.xml"/><Relationship Id="rId20" Type="http://schemas.openxmlformats.org/officeDocument/2006/relationships/slide" Target="slide4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27.xml"/><Relationship Id="rId24" Type="http://schemas.openxmlformats.org/officeDocument/2006/relationships/slide" Target="slide53.xml"/><Relationship Id="rId5" Type="http://schemas.openxmlformats.org/officeDocument/2006/relationships/slide" Target="slide15.xml"/><Relationship Id="rId15" Type="http://schemas.openxmlformats.org/officeDocument/2006/relationships/slide" Target="slide35.xml"/><Relationship Id="rId23" Type="http://schemas.openxmlformats.org/officeDocument/2006/relationships/slide" Target="slide51.xml"/><Relationship Id="rId10" Type="http://schemas.openxmlformats.org/officeDocument/2006/relationships/slide" Target="slide25.xml"/><Relationship Id="rId19" Type="http://schemas.openxmlformats.org/officeDocument/2006/relationships/slide" Target="slide43.xml"/><Relationship Id="rId4" Type="http://schemas.openxmlformats.org/officeDocument/2006/relationships/slide" Target="slide13.xml"/><Relationship Id="rId9" Type="http://schemas.openxmlformats.org/officeDocument/2006/relationships/slide" Target="slide23.xml"/><Relationship Id="rId14" Type="http://schemas.openxmlformats.org/officeDocument/2006/relationships/slide" Target="slide33.xml"/><Relationship Id="rId22" Type="http://schemas.openxmlformats.org/officeDocument/2006/relationships/slide" Target="slide49.xml"/><Relationship Id="rId27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CFF\Boot%20Camp%202\jeopardy.wav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6248400"/>
            <a:ext cx="304800" cy="304800"/>
          </a:xfrm>
          <a:prstGeom prst="rect">
            <a:avLst/>
          </a:prstGeom>
        </p:spPr>
      </p:pic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4"/>
          <a:srcRect l="47656" t="24629" r="19870" b="458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286000"/>
            <a:ext cx="7772400" cy="1676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question here.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9812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371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8553" name="Rectangle 308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0599" name="Rectangle 307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2649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2438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$500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$500 question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6746" name="Rectangle 103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371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879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2860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Type Title of Jeopardy Game Here</a:t>
            </a:r>
            <a:endParaRPr lang="en-US" sz="66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371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0841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288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4936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9032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answer here.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107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312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$500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517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$500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7224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927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7800" y="1371600"/>
            <a:ext cx="67818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Type Category #1 Here</a:t>
            </a:r>
            <a:endParaRPr lang="en-US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1320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3367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541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746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951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155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$500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565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#3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$500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77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975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371600"/>
            <a:ext cx="64770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Type Category #2 Here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384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794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408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$500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613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#4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$500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#5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023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143000"/>
            <a:ext cx="71628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Type Category #3 Here</a:t>
            </a:r>
            <a:endParaRPr lang="en-US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#5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228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#5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432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#5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$200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#5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#5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$300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047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#5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answer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251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#5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$400 question here.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456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905000"/>
            <a:ext cx="5943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Category #5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Type $500 answer here.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3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752600"/>
            <a:ext cx="64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Category #5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Type $500 question here.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295400"/>
            <a:ext cx="67056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Type Category #4 Here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52600" y="1371600"/>
            <a:ext cx="64770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Type Category #5 Here</a:t>
            </a:r>
            <a:endParaRPr lang="en-US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</a:t>
            </a:r>
            <a:endParaRPr lang="en-US" sz="3600" b="1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</a:t>
            </a:r>
            <a:endParaRPr lang="en-US" sz="3600" b="1" dirty="0"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</a:t>
            </a:r>
            <a:endParaRPr lang="en-US" sz="3600" b="1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</a:t>
            </a:r>
            <a:endParaRPr lang="en-US" sz="3600" b="1" dirty="0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52" name="AutoShape 10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</a:t>
            </a:r>
            <a:endParaRPr lang="en-US" sz="3600" b="1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</a:t>
            </a:r>
            <a:endParaRPr lang="en-US" sz="3600" b="1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</a:t>
            </a:r>
            <a:endParaRPr lang="en-US" sz="3600" b="1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</a:t>
            </a:r>
            <a:endParaRPr lang="en-US" sz="3600" b="1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</a:t>
            </a:r>
            <a:endParaRPr lang="en-US" sz="3600" b="1"/>
          </a:p>
        </p:txBody>
      </p:sp>
      <p:sp>
        <p:nvSpPr>
          <p:cNvPr id="2166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</a:t>
            </a:r>
            <a:endParaRPr lang="en-US" sz="3600" b="1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</a:t>
            </a:r>
            <a:endParaRPr lang="en-US" sz="3600" b="1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</a:t>
            </a:r>
            <a:endParaRPr lang="en-US" sz="3600" b="1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100</a:t>
            </a:r>
            <a:endParaRPr lang="en-US" sz="3600" b="1" dirty="0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Category #1</a:t>
            </a:r>
            <a:endParaRPr lang="en-US" sz="20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Category #2</a:t>
            </a:r>
            <a:endParaRPr lang="en-US" sz="20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Category #3</a:t>
            </a:r>
            <a:endParaRPr lang="en-US" sz="20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Category #4</a:t>
            </a:r>
            <a:endParaRPr lang="en-US" sz="20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Category #5</a:t>
            </a:r>
            <a:endParaRPr lang="en-US" sz="20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514600"/>
            <a:ext cx="7620000" cy="2514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Category #1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Type $100 answer here.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jeopard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" y="647700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FF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282</Words>
  <Application>Microsoft PowerPoint</Application>
  <PresentationFormat>On-screen Show (4:3)</PresentationFormat>
  <Paragraphs>137</Paragraphs>
  <Slides>58</Slides>
  <Notes>49</Notes>
  <HiddenSlides>0</HiddenSlides>
  <MMClips>26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Category #1 Type $100 answer here.</vt:lpstr>
      <vt:lpstr>Category #1 Type $100 question here.</vt:lpstr>
      <vt:lpstr>Category #1 Type $200 answer here.</vt:lpstr>
      <vt:lpstr>Category #1 Type $200 question here.</vt:lpstr>
      <vt:lpstr>Category #1 Type $300 answer here.</vt:lpstr>
      <vt:lpstr>Category #1 Type $300 question here.</vt:lpstr>
      <vt:lpstr>Category #1 Type $400 answer here.</vt:lpstr>
      <vt:lpstr>Category #1 Type $400 question here.</vt:lpstr>
      <vt:lpstr>Category #1 Type $500 answer here.</vt:lpstr>
      <vt:lpstr>Category #1 Type $500 question here</vt:lpstr>
      <vt:lpstr>Category #2 Type $100 answer here.</vt:lpstr>
      <vt:lpstr>Category #2 type $100 question here.</vt:lpstr>
      <vt:lpstr>Category #2 Type $200 answer here.</vt:lpstr>
      <vt:lpstr>Category #2 Type $200 question here.</vt:lpstr>
      <vt:lpstr>Category #2 Type $300 answer here.</vt:lpstr>
      <vt:lpstr>Category #2 Type $300 question here.</vt:lpstr>
      <vt:lpstr>Category #2 type $400 answer here. </vt:lpstr>
      <vt:lpstr>Category #2 Type $400 question here.</vt:lpstr>
      <vt:lpstr>Category #2 Type $500 answer here.</vt:lpstr>
      <vt:lpstr>Category #2 Type $500 question here.</vt:lpstr>
      <vt:lpstr>Category #3 Type $100 answer here.</vt:lpstr>
      <vt:lpstr>Category #3 Type $100 question here.</vt:lpstr>
      <vt:lpstr>Category #3 Type $200 answer here.</vt:lpstr>
      <vt:lpstr>Category #3 Type $200 question here.</vt:lpstr>
      <vt:lpstr>Category #3 Type $300 answer here.</vt:lpstr>
      <vt:lpstr>Category #3 Type $300 question here.</vt:lpstr>
      <vt:lpstr>Category #3 Type $400 answer here.</vt:lpstr>
      <vt:lpstr>Category #3 Type $400 question here.</vt:lpstr>
      <vt:lpstr>Category #3 Type $500 answer here.</vt:lpstr>
      <vt:lpstr>Category #3 Type $500 question here.</vt:lpstr>
      <vt:lpstr>Category #4 Type $100 answer here.</vt:lpstr>
      <vt:lpstr>Category #4 Type $100 question here.</vt:lpstr>
      <vt:lpstr>Category #4 Type $200 answer here.</vt:lpstr>
      <vt:lpstr>Category #4 Type $200 question here.</vt:lpstr>
      <vt:lpstr>Category #4 Type $300 answer here.</vt:lpstr>
      <vt:lpstr>Category #4 Type $300 question here.</vt:lpstr>
      <vt:lpstr>Category #4 Type $400 answer here.</vt:lpstr>
      <vt:lpstr>Category #4 Type $400 question here.</vt:lpstr>
      <vt:lpstr>Category #4 Type $500 answer here.</vt:lpstr>
      <vt:lpstr>Category #4 Type $500 question here.</vt:lpstr>
      <vt:lpstr>Category #5 Type $100 answer here.</vt:lpstr>
      <vt:lpstr>Category #5 Type $100 question here.</vt:lpstr>
      <vt:lpstr>Category #5 Type $200 answer here.</vt:lpstr>
      <vt:lpstr>Category #5 Type $200 question here.</vt:lpstr>
      <vt:lpstr>Category #5 Type $300 answer here.</vt:lpstr>
      <vt:lpstr>Category #5 Type $300 question here.</vt:lpstr>
      <vt:lpstr>Category #5 Type $400 answer here.</vt:lpstr>
      <vt:lpstr>Category #5 Type $400 question here.</vt:lpstr>
      <vt:lpstr>Slide 57</vt:lpstr>
      <vt:lpstr>Slide 58</vt:lpstr>
    </vt:vector>
  </TitlesOfParts>
  <Company>Grant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Teacher</cp:lastModifiedBy>
  <cp:revision>98</cp:revision>
  <dcterms:created xsi:type="dcterms:W3CDTF">1998-08-19T17:45:48Z</dcterms:created>
  <dcterms:modified xsi:type="dcterms:W3CDTF">2007-09-20T15:50:45Z</dcterms:modified>
</cp:coreProperties>
</file>